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476BC-5BAD-BB4D-8FDD-90A0A416CA86}" type="datetimeFigureOut">
              <a:rPr lang="en-US" smtClean="0"/>
              <a:t>11/1/23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89427E-8B56-3748-8088-20B7242263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119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1863F-7473-F7C8-3B61-CB0031221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73619E-5CDB-7C94-BBB4-82DFE132F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0FD5C-00AD-E621-C6E4-DA80B74E5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B4E3-1B05-8044-8127-DCAF924DD1B1}" type="datetime1">
              <a:rPr lang="en-AU" smtClean="0"/>
              <a:t>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A094C-EC80-5984-AC0F-D1B19CFE9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54AE4E-63F1-0522-43DC-1B3EC827F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6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63F26-DECC-2823-E3D2-BE41D49FB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55BB86-62E9-6FBB-70D2-A001B7AEA4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20CE8-3D4A-1B48-D618-352425E36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A5E88-7749-734A-87EF-16A3C788179A}" type="datetime1">
              <a:rPr lang="en-AU" smtClean="0"/>
              <a:t>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A5155-655C-61F6-E0AA-D2C37B59C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4C721-D1E7-5420-9D2F-64A8D40FE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697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13BD6A-5658-10DC-5D9B-5398653FE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582885-0B13-74E4-2D7D-62A2A3A751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6A06A-A8F5-6B74-806E-EDD5ACC38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F4FE2-05BD-5340-BA51-7BA8B55DE77D}" type="datetime1">
              <a:rPr lang="en-AU" smtClean="0"/>
              <a:t>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A4D3B-A66F-A7C0-4204-14236F006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1E890-A531-1744-0F74-0BAD1189F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3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E2F5B-261E-FCA6-1B3F-6920A0C39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1F1C9A-82F0-F4B1-ECCA-C6BA8AF16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DD51D-2629-3148-12E3-AE40798E5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4238E-3982-844D-81C7-3238C5F53B0B}" type="datetime1">
              <a:rPr lang="en-AU" smtClean="0"/>
              <a:t>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98EB-2120-16A2-3CEA-333782A86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C9D92-C822-5FB2-03E0-3CE9A5D68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487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E9B72-7B04-A68A-55AE-99FEE758A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B2A9AA-E8A1-8B41-D35B-5BD0098BB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9E7F1-712B-9B99-C906-C9041C81F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32AA3-5125-2D4E-82DB-1AFE71485151}" type="datetime1">
              <a:rPr lang="en-AU" smtClean="0"/>
              <a:t>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F4593-DBEA-95D5-7572-7F83E0A05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6AFE7-3303-CA81-FD8B-AD5065AD4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732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31838-C5D2-A3EC-9F8E-9E90442E3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6811C-BF09-AE43-E4BF-60E139F2E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99EEBC-3157-8B86-208B-4227B9066A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3849E-E67C-8394-D6AD-301ED4C54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24AC2-7FD0-814E-86BB-BFE828AA462A}" type="datetime1">
              <a:rPr lang="en-AU" smtClean="0"/>
              <a:t>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0EBACA-EDF2-DD34-3E49-FBDB84BDC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3E868A-C3F4-5A77-6EC6-2226A642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79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2AB75-C24C-A603-4BBE-1F4F08B88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9AF95D-1D50-CD54-77C8-3813920443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977D2F-216F-231D-083A-84166C1BEA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B0CA72-1DBF-E66A-22A6-7BCDE48254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DB1C86-8CF4-6A7D-7A94-190C703B79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91E4B5-DE77-985D-063A-D198468E0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FE4B2-63A3-8144-A10D-8568338A0B3C}" type="datetime1">
              <a:rPr lang="en-AU" smtClean="0"/>
              <a:t>1/11/2023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6E34E7-F512-C7FD-8D53-4D670F83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D15BB9-F936-0A8E-C55A-EB728D053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56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DC439-4DB5-8B81-3FB1-7BFA51DF3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BE93AB-8A11-7460-F0D3-CB5A002B8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3677-AA79-D94B-B1E3-97AAE7485509}" type="datetime1">
              <a:rPr lang="en-AU" smtClean="0"/>
              <a:t>1/11/2023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7BE0CC-EF0C-F907-35B9-6E8CC9146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769460-B36D-4359-856B-00CDDAAA3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310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4CF6EF-8539-3C01-BD71-FB60B74B6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A926-2DEE-A24A-B2F1-5F4AAE557E6E}" type="datetime1">
              <a:rPr lang="en-AU" smtClean="0"/>
              <a:t>1/11/2023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1653F4-D0EC-5611-7AF4-B3F8746AC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4D2789-5B1A-8F72-28F6-5608D459A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06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3BC6F-C5B7-3A7A-6275-D4D9C1045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8E2A4-B7A3-EE52-AE8A-064C2359E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8C4F8A-0EAF-8B60-D69B-264C48C13A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F603D-A0D3-7544-F4F4-83361F41B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594A3-398C-544F-BCAB-B63B9902005A}" type="datetime1">
              <a:rPr lang="en-AU" smtClean="0"/>
              <a:t>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73B5DE-1AD0-51E8-EF7C-24A761C34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1DEFD9-5875-C058-891A-C501CA06D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8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09D48-3EED-11FF-9340-873D01AF1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0472E9-BFE8-C1D5-9690-2FC3A5EC6F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5946C-4F78-1302-B9C1-615AD6C40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BDD200-68E0-6E86-E8D5-942B256D6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0F41C-82C7-0E47-B5F0-E91DD597F180}" type="datetime1">
              <a:rPr lang="en-AU" smtClean="0"/>
              <a:t>1/11/2023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5E809-6AB9-3A04-6C64-E55D20C6E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B5631-156A-037D-621B-C522D96C3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42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045614-3AA9-EB3C-8638-E3C306ECD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F685ED-9B5A-ECE7-01F4-2F32A0A2D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747C0-0018-E59A-0B81-E7FEF776E8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B87EB-DBFF-1248-9890-4D2D641F7836}" type="datetime1">
              <a:rPr lang="en-AU" smtClean="0"/>
              <a:t>1/11/2023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98918-CAD9-D874-EB93-D1C5A33E7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94579-8B7B-D904-2639-D75367B0B0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37982-772D-644D-8A13-4BE79C34A8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9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A6165-0116-95B3-9A92-68223F2109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09331" y="1122363"/>
            <a:ext cx="12036287" cy="2387600"/>
          </a:xfrm>
        </p:spPr>
        <p:txBody>
          <a:bodyPr>
            <a:normAutofit fontScale="90000"/>
          </a:bodyPr>
          <a:lstStyle/>
          <a:p>
            <a:r>
              <a:rPr lang="en-AU" dirty="0"/>
              <a:t>draft-ietf-v6ops-rfc3849-update-00</a:t>
            </a:r>
            <a:br>
              <a:rPr lang="en-AU" dirty="0"/>
            </a:br>
            <a:r>
              <a:rPr lang="en-AU" dirty="0"/>
              <a:t>Expanding the IPv6 Documentation Space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DEF938-3299-1F91-3C36-5BB8127908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Geoff Huston, APNIC</a:t>
            </a:r>
          </a:p>
          <a:p>
            <a:pPr algn="r"/>
            <a:r>
              <a:rPr lang="en-US" dirty="0"/>
              <a:t>Nick </a:t>
            </a:r>
            <a:r>
              <a:rPr lang="en-US" dirty="0" err="1"/>
              <a:t>Buraglio</a:t>
            </a:r>
            <a:r>
              <a:rPr lang="en-US" dirty="0"/>
              <a:t>, </a:t>
            </a:r>
            <a:r>
              <a:rPr lang="en-US" dirty="0" err="1"/>
              <a:t>ESnet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37B29E-5038-F2D1-376D-195E67D58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957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6A576-2DC1-46B3-E7D1-6D87E6A54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0DFCE-FF94-90C6-5A9E-43EAFC790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2001:db8::/32 reserved by RFC 3849 in 2004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/32 cannot describe many existing network scenarios as its too small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Documentation either ”borrows” from other space to use examples with realistic prefix lengths or uses smaller prefix lengths to make the example network fit into a /32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C8E3D1-04E0-B067-8789-2641D1C11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63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79655-9D3C-46BE-06C5-5A2FFBAA7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4B9986-DFE0-115B-7274-E019374BE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</a:t>
            </a:r>
            <a:r>
              <a:rPr lang="en-US" i="1" dirty="0"/>
              <a:t>&lt;TBD&gt;</a:t>
            </a:r>
            <a:r>
              <a:rPr lang="en-US" dirty="0"/>
              <a:t>::/20 to the IANA Special Purpose IPv6 Address Registry as an additional documentation prefix</a:t>
            </a:r>
          </a:p>
          <a:p>
            <a:endParaRPr lang="en-US" dirty="0"/>
          </a:p>
          <a:p>
            <a:r>
              <a:rPr lang="en-US" dirty="0"/>
              <a:t>It’s a prefix size comparable to the larger IPv6 deployments to date</a:t>
            </a:r>
          </a:p>
          <a:p>
            <a:endParaRPr lang="en-US" dirty="0"/>
          </a:p>
          <a:p>
            <a:r>
              <a:rPr lang="en-US" dirty="0"/>
              <a:t>It is 4,096 /32s out of a total pool in 2000::/3 of 536,870,912 /32’s or 0.00076% of the IPv6 Global Unicast address space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96A441-08D1-B13B-3198-75AC1C592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12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4A096-A08A-200E-E670-57CF06FD7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Will someone be back again in 20 years time asking for more?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AA3D2-5CFD-6B09-2CBD-877A2851E6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Nothing is impossible, but </a:t>
            </a:r>
            <a:r>
              <a:rPr lang="en-US"/>
              <a:t>it’s unlikely!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AU" dirty="0"/>
              <a:t>The four largest assignments made to end users have been /19s, but these allocations were made before the RIRs' address allocation policies moved away from the use of a fixed /48 site address prefix IPv6 address assignment policies, and in the foreseeable future it’s unlikely that individual networks require more than a /20. It is believed that a reservation of a /20 would cover the documentation needs as they relate the broad range of realistic network deployments.”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13A4C1-F8D0-872B-8E35-1C1C67E15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37982-772D-644D-8A13-4BE79C34A8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106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242</Words>
  <Application>Microsoft Macintosh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draft-ietf-v6ops-rfc3849-update-00 Expanding the IPv6 Documentation Space</vt:lpstr>
      <vt:lpstr>Current Situation</vt:lpstr>
      <vt:lpstr>Proposal</vt:lpstr>
      <vt:lpstr>Will someone be back again in 20 years time asking for more?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draft-ietf-v6ops-rfc3849-update-00 Expanding the IPv6 Documentation Space</dc:title>
  <dc:creator>Geoff Huston</dc:creator>
  <cp:lastModifiedBy>Geoff Huston</cp:lastModifiedBy>
  <cp:revision>5</cp:revision>
  <dcterms:created xsi:type="dcterms:W3CDTF">2023-10-30T23:34:55Z</dcterms:created>
  <dcterms:modified xsi:type="dcterms:W3CDTF">2023-10-31T23:43:23Z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6ca7b2a-4f6d-4766-806a-1a0c76ea1c59_Enabled">
    <vt:lpwstr>true</vt:lpwstr>
  </property>
  <property fmtid="{D5CDD505-2E9C-101B-9397-08002B2CF9AE}" pid="3" name="MSIP_Label_66ca7b2a-4f6d-4766-806a-1a0c76ea1c59_SetDate">
    <vt:lpwstr>2023-10-31T20:17:31Z</vt:lpwstr>
  </property>
  <property fmtid="{D5CDD505-2E9C-101B-9397-08002B2CF9AE}" pid="4" name="MSIP_Label_66ca7b2a-4f6d-4766-806a-1a0c76ea1c59_Method">
    <vt:lpwstr>Standard</vt:lpwstr>
  </property>
  <property fmtid="{D5CDD505-2E9C-101B-9397-08002B2CF9AE}" pid="5" name="MSIP_Label_66ca7b2a-4f6d-4766-806a-1a0c76ea1c59_Name">
    <vt:lpwstr>Internal</vt:lpwstr>
  </property>
  <property fmtid="{D5CDD505-2E9C-101B-9397-08002B2CF9AE}" pid="6" name="MSIP_Label_66ca7b2a-4f6d-4766-806a-1a0c76ea1c59_SiteId">
    <vt:lpwstr>127d8d0d-7ccf-473d-ab09-6e44ad752ded</vt:lpwstr>
  </property>
  <property fmtid="{D5CDD505-2E9C-101B-9397-08002B2CF9AE}" pid="7" name="MSIP_Label_66ca7b2a-4f6d-4766-806a-1a0c76ea1c59_ActionId">
    <vt:lpwstr>b2405912-c201-42c8-a7cc-e843581b4720</vt:lpwstr>
  </property>
  <property fmtid="{D5CDD505-2E9C-101B-9397-08002B2CF9AE}" pid="8" name="MSIP_Label_66ca7b2a-4f6d-4766-806a-1a0c76ea1c59_ContentBits">
    <vt:lpwstr>0</vt:lpwstr>
  </property>
</Properties>
</file>