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4647"/>
  </p:normalViewPr>
  <p:slideViewPr>
    <p:cSldViewPr snapToGrid="0" snapToObjects="1">
      <p:cViewPr varScale="1">
        <p:scale>
          <a:sx n="112" d="100"/>
          <a:sy n="112" d="100"/>
        </p:scale>
        <p:origin x="224" y="1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363C1-015B-1347-BEBD-3135EB34B609}" type="datetimeFigureOut">
              <a:rPr lang="en-US" smtClean="0"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8270" y="1019493"/>
            <a:ext cx="9144000" cy="2387600"/>
          </a:xfrm>
        </p:spPr>
        <p:txBody>
          <a:bodyPr/>
          <a:lstStyle/>
          <a:p>
            <a:r>
              <a:rPr lang="en-US" dirty="0" smtClean="0"/>
              <a:t>Measuring KSK Roll Readiness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1240" y="4322128"/>
            <a:ext cx="9144000" cy="1655762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Geoff Huston</a:t>
            </a:r>
          </a:p>
          <a:p>
            <a:pPr algn="r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APNIC Labs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What number of users are at risk of being impacted by the KSK Roll?</a:t>
            </a:r>
          </a:p>
          <a:p>
            <a:pPr lvl="1"/>
            <a:r>
              <a:rPr lang="en-US" sz="2800" dirty="0" smtClean="0"/>
              <a:t>There are two risk elements for resolvers: </a:t>
            </a:r>
          </a:p>
          <a:p>
            <a:pPr lvl="2"/>
            <a:r>
              <a:rPr lang="en-US" sz="2800" dirty="0" smtClean="0"/>
              <a:t>Unable to receive a 1,414 octet UDP response from the root servers (query for DNSKEY RR from the root zone)</a:t>
            </a:r>
          </a:p>
          <a:p>
            <a:pPr lvl="2"/>
            <a:r>
              <a:rPr lang="en-US" sz="2800" dirty="0" smtClean="0"/>
              <a:t>Failure to follow RFC5011 key introduction procedure</a:t>
            </a:r>
          </a:p>
          <a:p>
            <a:pPr lvl="1"/>
            <a:r>
              <a:rPr lang="en-US" sz="2800" dirty="0" smtClean="0"/>
              <a:t>In either case the resolver outcome is the same: Not loading the incoming trust key into the local trusted key store</a:t>
            </a:r>
          </a:p>
          <a:p>
            <a:pPr lvl="1"/>
            <a:r>
              <a:rPr lang="en-US" sz="2800" dirty="0" smtClean="0"/>
              <a:t>And if the user passes queries </a:t>
            </a:r>
            <a:r>
              <a:rPr lang="en-US" sz="2800" b="1" dirty="0" smtClean="0"/>
              <a:t>only</a:t>
            </a:r>
            <a:r>
              <a:rPr lang="en-US" sz="2800" dirty="0" smtClean="0"/>
              <a:t> to these affected resolvers than the roll will cause a loss of DNS service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1189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Getting resolvers to report on their local trusted key state</a:t>
            </a:r>
          </a:p>
          <a:p>
            <a:pPr lvl="1"/>
            <a:r>
              <a:rPr lang="en-US" sz="2800" dirty="0" smtClean="0"/>
              <a:t>Resolvers that support the RFC8145 signal mechanism periodically include the key tag of their locally trusted keys into a query directed towards the root servers</a:t>
            </a:r>
          </a:p>
          <a:p>
            <a:pPr marL="457200" lvl="1" indent="0">
              <a:buNone/>
            </a:pPr>
            <a:r>
              <a:rPr lang="en-US" sz="2800" dirty="0" smtClean="0"/>
              <a:t>But:</a:t>
            </a:r>
          </a:p>
          <a:p>
            <a:pPr lvl="2"/>
            <a:r>
              <a:rPr lang="en-US" sz="2800" dirty="0" smtClean="0"/>
              <a:t>The signal is only visible to root servers</a:t>
            </a:r>
          </a:p>
          <a:p>
            <a:pPr lvl="2"/>
            <a:r>
              <a:rPr lang="en-US" sz="2800" dirty="0" smtClean="0"/>
              <a:t>DNS forwarders confuse the attribution of the signal</a:t>
            </a:r>
          </a:p>
          <a:p>
            <a:pPr lvl="2"/>
            <a:r>
              <a:rPr lang="en-US" sz="2800" dirty="0" smtClean="0"/>
              <a:t>And the number of users that rely on reporting resolvers is not apparent</a:t>
            </a:r>
          </a:p>
          <a:p>
            <a:pPr lvl="2"/>
            <a:r>
              <a:rPr lang="en-US" sz="2800" dirty="0" smtClean="0"/>
              <a:t>And it is unclear whether the user has alternate resolvers that they can use 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3413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User-Visible Resolver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Can we devise a DNS query that could reveal the state of the trusted keys of the resolvers back to the user?</a:t>
            </a:r>
          </a:p>
          <a:p>
            <a:pPr lvl="1"/>
            <a:r>
              <a:rPr lang="en-US" dirty="0" smtClean="0"/>
              <a:t>Not within the current parameters of DNSSEC and/or resolver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But what if we could change resolver </a:t>
            </a:r>
            <a:r>
              <a:rPr lang="en-US" dirty="0" err="1" smtClean="0"/>
              <a:t>behaviour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Just as RFC8145 required a change in resolver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r>
              <a:rPr lang="en-US" dirty="0" smtClean="0"/>
              <a:t>What about a change to the resolver’s reporting of validation outcome depending on the resolver’s local trusted key state?</a:t>
            </a:r>
          </a:p>
          <a:p>
            <a:pPr lvl="2"/>
            <a:r>
              <a:rPr lang="en-US" sz="2400" dirty="0" smtClean="0"/>
              <a:t>If a query contains the label “_is-ta-&lt;key-tag&gt;” then a validating resolver will report validation failure if the key is NOT in the local trusted key store</a:t>
            </a:r>
            <a:endParaRPr lang="en-US" dirty="0" smtClean="0"/>
          </a:p>
          <a:p>
            <a:pPr lvl="2"/>
            <a:r>
              <a:rPr lang="en-US" sz="2400" dirty="0" smtClean="0"/>
              <a:t>If a query contains the label “_not-ta-&lt;key-tag&gt;” then a validating resolver will report validation failure if the key IS in the local trusted key store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7226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User-Visible Resolver </a:t>
            </a:r>
            <a:r>
              <a:rPr lang="en-US" dirty="0" smtClean="0"/>
              <a:t>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DNS queries: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_</a:t>
            </a:r>
            <a:r>
              <a:rPr lang="en-US" dirty="0" smtClean="0"/>
              <a:t>is-ta-4066</a:t>
            </a:r>
            <a:r>
              <a:rPr lang="en-US" dirty="0" smtClean="0"/>
              <a:t>.&lt;</a:t>
            </a:r>
            <a:r>
              <a:rPr lang="en-US" dirty="0" err="1" smtClean="0"/>
              <a:t>some.signed.domain</a:t>
            </a:r>
            <a:r>
              <a:rPr lang="en-US" dirty="0" smtClean="0"/>
              <a:t>&gt;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_</a:t>
            </a:r>
            <a:r>
              <a:rPr lang="en-US" dirty="0" smtClean="0"/>
              <a:t>not-ta-4066</a:t>
            </a:r>
            <a:r>
              <a:rPr lang="en-US" dirty="0" smtClean="0"/>
              <a:t>.&lt;</a:t>
            </a:r>
            <a:r>
              <a:rPr lang="en-US" dirty="0" err="1" smtClean="0"/>
              <a:t>some.signed.domain</a:t>
            </a:r>
            <a:r>
              <a:rPr lang="en-US" dirty="0" smtClean="0"/>
              <a:t>&gt;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&lt;badly-signed&gt;.&lt;</a:t>
            </a:r>
            <a:r>
              <a:rPr lang="en-US" dirty="0" err="1" smtClean="0"/>
              <a:t>some.signed.domain</a:t>
            </a:r>
            <a:r>
              <a:rPr lang="en-US" dirty="0" smtClean="0"/>
              <a:t>&gt;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Single Resolver Analysis: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80211" y="4812030"/>
            <a:ext cx="26718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/>
              <a:t>Resolver Type</a:t>
            </a:r>
          </a:p>
          <a:p>
            <a:pPr algn="r"/>
            <a:r>
              <a:rPr lang="en-US" dirty="0" smtClean="0"/>
              <a:t>Loaded New KSK</a:t>
            </a:r>
          </a:p>
          <a:p>
            <a:pPr algn="r"/>
            <a:r>
              <a:rPr lang="en-US" dirty="0" smtClean="0"/>
              <a:t>NOT loaded New KSK</a:t>
            </a:r>
          </a:p>
          <a:p>
            <a:pPr algn="r"/>
            <a:r>
              <a:rPr lang="en-US" dirty="0" smtClean="0"/>
              <a:t>Mechanism not supported</a:t>
            </a:r>
          </a:p>
          <a:p>
            <a:pPr algn="r"/>
            <a:r>
              <a:rPr lang="en-US" dirty="0" smtClean="0"/>
              <a:t>Not validating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434838" y="4805363"/>
            <a:ext cx="5063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b="1" dirty="0" smtClean="0"/>
              <a:t>Query 1                  Query 2             Query 3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 SERVFAIL          SERVFAIL</a:t>
            </a:r>
          </a:p>
          <a:p>
            <a:r>
              <a:rPr lang="en-US" dirty="0" smtClean="0"/>
              <a:t>    SERVFAIL                     A                    SERVFAIL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     A                    SERVFAIL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     A                       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User-Visible Resolver Measurement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Multiple Resolver Analysis</a:t>
            </a:r>
          </a:p>
          <a:p>
            <a:pPr marL="457200" lvl="1" indent="0">
              <a:buNone/>
            </a:pPr>
            <a:r>
              <a:rPr lang="en-US" dirty="0" smtClean="0"/>
              <a:t>A SERVFAIL response will cause the use to repeat they query to other configured resolvers. In a multi-resolver scenario, and where forwarders are used we can still determine if the user will be impacted by the KSK roll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173" y="3680460"/>
            <a:ext cx="152932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/>
              <a:t>User Impact</a:t>
            </a:r>
          </a:p>
          <a:p>
            <a:pPr algn="r"/>
            <a:r>
              <a:rPr lang="en-US" dirty="0" smtClean="0"/>
              <a:t>OK</a:t>
            </a:r>
          </a:p>
          <a:p>
            <a:pPr algn="r"/>
            <a:r>
              <a:rPr lang="en-US" dirty="0" smtClean="0"/>
              <a:t>NOT </a:t>
            </a:r>
            <a:r>
              <a:rPr lang="en-US" dirty="0" smtClean="0"/>
              <a:t>OK</a:t>
            </a:r>
            <a:endParaRPr lang="en-US" dirty="0" smtClean="0"/>
          </a:p>
          <a:p>
            <a:pPr algn="r"/>
            <a:r>
              <a:rPr lang="en-US" dirty="0" smtClean="0"/>
              <a:t>UNKNOWN</a:t>
            </a:r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dirty="0" smtClean="0"/>
              <a:t>NOT Impacted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3623308" y="3673793"/>
            <a:ext cx="5063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Query 1                  Query 2             Query 3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SERVFAIL           SERVFAIL</a:t>
            </a:r>
          </a:p>
          <a:p>
            <a:r>
              <a:rPr lang="en-US" dirty="0" smtClean="0"/>
              <a:t>    SERVFAIL                     A                    SERVFAIL</a:t>
            </a:r>
          </a:p>
          <a:p>
            <a:r>
              <a:rPr lang="en-US" dirty="0"/>
              <a:t> </a:t>
            </a:r>
            <a:r>
              <a:rPr lang="en-US" dirty="0" smtClean="0"/>
              <a:t>       A                               A                    SERVFAIL</a:t>
            </a:r>
          </a:p>
          <a:p>
            <a:r>
              <a:rPr lang="en-US" dirty="0" smtClean="0"/>
              <a:t>    SERVFAIL                 SERVFAIL           SERVFAIL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A                               A                          A</a:t>
            </a:r>
          </a:p>
          <a:p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3623308" y="4560570"/>
            <a:ext cx="285752" cy="5600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0278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User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these tests in a scripted web page and allow users to test the state of their resolvers</a:t>
            </a:r>
          </a:p>
          <a:p>
            <a:r>
              <a:rPr lang="en-US" dirty="0" smtClean="0"/>
              <a:t>Load these tests into an online ad campaign and use the ad to pass the test to millions of users</a:t>
            </a:r>
            <a:endParaRPr lang="en-US" dirty="0"/>
          </a:p>
          <a:p>
            <a:pPr lvl="1"/>
            <a:r>
              <a:rPr lang="en-US" dirty="0" smtClean="0"/>
              <a:t>If the user can resolve Query 1, and SERVFAILs on Query 2 and Query 3 then the user is able to validate using the nominated key as a trusted key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the user SERVFAILS on Query </a:t>
            </a:r>
            <a:r>
              <a:rPr lang="en-US" dirty="0"/>
              <a:t>1, </a:t>
            </a:r>
            <a:r>
              <a:rPr lang="en-US" dirty="0" smtClean="0"/>
              <a:t>resolves Query 2 and SERVFAILs </a:t>
            </a:r>
            <a:r>
              <a:rPr lang="en-US" dirty="0"/>
              <a:t>on </a:t>
            </a:r>
            <a:r>
              <a:rPr lang="en-US" dirty="0" smtClean="0"/>
              <a:t>Query </a:t>
            </a:r>
            <a:r>
              <a:rPr lang="en-US" dirty="0"/>
              <a:t>3 then the user is </a:t>
            </a:r>
            <a:r>
              <a:rPr lang="en-US" dirty="0" smtClean="0"/>
              <a:t>unable to </a:t>
            </a:r>
            <a:r>
              <a:rPr lang="en-US" dirty="0"/>
              <a:t>validate using the nominated key as a trusted </a:t>
            </a:r>
            <a:r>
              <a:rPr lang="en-US" dirty="0" smtClean="0"/>
              <a:t>keys</a:t>
            </a:r>
          </a:p>
          <a:p>
            <a:pPr lvl="1"/>
            <a:r>
              <a:rPr lang="en-US" dirty="0" smtClean="0"/>
              <a:t>Otherwise if the user SERVFAILS on Query 3 then the result is indeterminate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54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Security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test itself does not reveal which resolvers are used by end users in resolving names</a:t>
            </a:r>
          </a:p>
          <a:p>
            <a:r>
              <a:rPr lang="en-US" dirty="0" smtClean="0"/>
              <a:t>The query itself need not contain any end user identifying material</a:t>
            </a:r>
          </a:p>
          <a:p>
            <a:r>
              <a:rPr lang="en-US" dirty="0" smtClean="0"/>
              <a:t>The methodology never changes “insecure” to ”authenticated” </a:t>
            </a:r>
            <a:r>
              <a:rPr lang="mr-IN" dirty="0" smtClean="0"/>
              <a:t>–</a:t>
            </a:r>
            <a:r>
              <a:rPr lang="en-US" dirty="0" smtClean="0"/>
              <a:t> it will only change “authenticated” to “insecure” depending on the resolver’s local trusted key state when resolving certain labels</a:t>
            </a:r>
          </a:p>
          <a:p>
            <a:r>
              <a:rPr lang="en-US" dirty="0" smtClean="0"/>
              <a:t>Anyone can set up a test condition within their delegated part of the DNS</a:t>
            </a:r>
          </a:p>
          <a:p>
            <a:r>
              <a:rPr lang="en-US" dirty="0" smtClean="0"/>
              <a:t>The results of the test are passed back only to the user in the form of a resolution outcome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9712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" y="1825625"/>
            <a:ext cx="971931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raft-</a:t>
            </a:r>
            <a:r>
              <a:rPr lang="en-US" dirty="0" err="1" smtClean="0"/>
              <a:t>huston</a:t>
            </a:r>
            <a:r>
              <a:rPr lang="en-US" dirty="0" smtClean="0"/>
              <a:t>-</a:t>
            </a:r>
            <a:r>
              <a:rPr lang="en-US" dirty="0" err="1" smtClean="0"/>
              <a:t>kskroll</a:t>
            </a:r>
            <a:r>
              <a:rPr lang="en-US" dirty="0" smtClean="0"/>
              <a:t>-sentinel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542" y="1526699"/>
            <a:ext cx="7801048" cy="494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533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682</Words>
  <Application>Microsoft Macintosh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Mangal</vt:lpstr>
      <vt:lpstr>Office Theme</vt:lpstr>
      <vt:lpstr>Measuring KSK Roll Readiness</vt:lpstr>
      <vt:lpstr>Measurement Objective</vt:lpstr>
      <vt:lpstr>Measuring Resolvers</vt:lpstr>
      <vt:lpstr>User-Visible Resolver Measurement</vt:lpstr>
      <vt:lpstr>User-Visible Resolver Measurement</vt:lpstr>
      <vt:lpstr>User-Visible Resolver Measurement</vt:lpstr>
      <vt:lpstr>Measuring User Impact</vt:lpstr>
      <vt:lpstr>Privacy and Security Considerations</vt:lpstr>
      <vt:lpstr>Internet Draft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KSK Roll Measurement</dc:title>
  <dc:creator>Geoff Huston</dc:creator>
  <cp:lastModifiedBy>Geoff Huston</cp:lastModifiedBy>
  <cp:revision>14</cp:revision>
  <dcterms:created xsi:type="dcterms:W3CDTF">2017-10-20T11:47:15Z</dcterms:created>
  <dcterms:modified xsi:type="dcterms:W3CDTF">2017-10-25T10:12:13Z</dcterms:modified>
</cp:coreProperties>
</file>